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280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b8e2f4cf8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b8e2f4cf8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8e2f4cf8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8e2f4cf8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8e2f4cf8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b8e2f4cf8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b8e2f4cf8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b8e2f4cf8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8e2f4cf8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8e2f4cf8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9ffc4bdf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9ffc4bdf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9ffc4bd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9ffc4bd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8e2f4cf8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8e2f4cf8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b9ffc4bdf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b9ffc4bdf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9ffc4bdf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9ffc4bdf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af0444b8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af0444b8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a6baaa92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a6baaa92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a6baaa924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ba6baaa924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a6baaa924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a6baaa924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a6baaa924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ba6baaa924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a6baaa924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ba6baaa924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8e2f4cf8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8e2f4cf8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fc754ad9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bfc754ad9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9ffc4bdf3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b9ffc4bdf3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b9ffc4bdf3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b9ffc4bdf3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b9ffc4bdf3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b9ffc4bdf3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af0444b85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af0444b85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b9ffc4bdf3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b9ffc4bdf3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b9ffc4bdf3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b9ffc4bdf3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b9ffc4bdf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b9ffc4bdf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b9ffc4bdf3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b9ffc4bdf3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b9ffc4bdf3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b9ffc4bdf3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b9ffc4bd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b9ffc4bd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b9ffc4bdf3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b9ffc4bdf3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b9ffc4bdf3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b9ffc4bdf3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b9ffc4bdf3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b9ffc4bdf3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ba6baaa924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ba6baaa924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f0444b85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af0444b85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fc15dcb6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fc15dcb6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bfc15dcb6a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bfc15dcb6a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bfc754ad9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bfc754ad9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bfc754ad9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bfc754ad9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bfc754ad9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bfc754ad9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bfc754ad9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bfc754ad9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bfc754ad9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bfc754ad9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bfc754ad9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bfc754ad9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bfc754ad9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bfc754ad9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bfc754ad9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bfc754ad9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f0444b8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f0444b85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bfc754ad9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bfc754ad9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bfc754ad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bfc754ad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bfc754ad9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bfc754ad9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bfc754ad9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bfc754ad9f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fc754ad9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bfc754ad9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bfc754ad9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bfc754ad9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a6baaa924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ba6baaa924_3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ba6baaa924_3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ba6baaa924_3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ba6baaa924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ba6baaa924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bfc754ad9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bfc754ad9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f0444b85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f0444b85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bfc754ad9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bfc754ad9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bfc754ad9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bfc754ad9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bfc754ad9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bfc754ad9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bfc754ad9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bfc754ad9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bfc754ad9f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bfc754ad9f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bfc754ad9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bfc754ad9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ba6baaa924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ba6baaa924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ba6baaa924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ba6baaa924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bfc754ad9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bfc754ad9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b9ffc4bdf3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b9ffc4bdf3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8e2f4cf8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8e2f4cf8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b9ffc4bdf3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b9ffc4bdf3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bfc754ad9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bfc754ad9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bfc754ad9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bfc754ad9f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bfc754ad9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bfc754ad9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b9ffc4bdf3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b9ffc4bdf3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b9ffc4bdf3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b9ffc4bdf3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b8e2f4cf8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b8e2f4cf8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b8e2f4cf8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b8e2f4cf8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b8e2f4cf8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b8e2f4cf8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b8e2f4cf8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b8e2f4cf8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b8e2f4cf8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b8e2f4cf8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ba6baaa924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ba6baaa924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ba6baaa924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ba6baaa924_3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b8e2f4cf8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b8e2f4cf8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ba6baaa924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ba6baaa924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bfc754ad9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bfc754ad9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bfc754ad9f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bfc754ad9f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bfc754ad9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bfc754ad9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bfc754ad9f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bfc754ad9f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bfc754ad9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bfc754ad9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b8e2f4cf8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b8e2f4cf8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b8e2f4cf8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b8e2f4cf8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ba6baaa924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ba6baaa924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b8e2f4cf8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b8e2f4cf8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bfc754ad9f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bfc754ad9f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bfc754ad9f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bfc754ad9f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bfc754ad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bfc754ad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kGDWdMNo74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577100" y="1648275"/>
            <a:ext cx="5989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The Archer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506550" y="1648275"/>
            <a:ext cx="8130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2. 프로젝트 씬 구성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Start</a:t>
            </a:r>
            <a:endParaRPr sz="2500" b="1">
              <a:solidFill>
                <a:schemeClr val="dk1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77970"/>
            <a:ext cx="5040000" cy="282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0" y="3206700"/>
            <a:ext cx="7100700" cy="15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시작화면으로 2개의 버튼이 있다.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Start</a:t>
            </a:r>
            <a:r>
              <a:rPr lang="ko" sz="2500">
                <a:solidFill>
                  <a:schemeClr val="dk1"/>
                </a:solidFill>
              </a:rPr>
              <a:t> - Main 게임 화면으로 전환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Exit</a:t>
            </a:r>
            <a:r>
              <a:rPr lang="ko" sz="2500">
                <a:solidFill>
                  <a:schemeClr val="dk1"/>
                </a:solidFill>
              </a:rPr>
              <a:t> - 게임을 종료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" y="69620"/>
            <a:ext cx="7436451" cy="29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/>
          <p:nvPr/>
        </p:nvSpPr>
        <p:spPr>
          <a:xfrm>
            <a:off x="5960275" y="551900"/>
            <a:ext cx="18321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0" y="320670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Canvas에 Button.cs를 추가하여 각 버튼에 기능을 넣어준다.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04800"/>
            <a:ext cx="563047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718025" y="1861675"/>
            <a:ext cx="3429000" cy="897600"/>
          </a:xfrm>
          <a:prstGeom prst="brace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5"/>
          <p:cNvSpPr/>
          <p:nvPr/>
        </p:nvSpPr>
        <p:spPr>
          <a:xfrm flipH="1">
            <a:off x="3804300" y="1660400"/>
            <a:ext cx="18204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641825" y="3304425"/>
            <a:ext cx="4754400" cy="1370700"/>
          </a:xfrm>
          <a:prstGeom prst="bracePair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5"/>
          <p:cNvSpPr/>
          <p:nvPr/>
        </p:nvSpPr>
        <p:spPr>
          <a:xfrm flipH="1">
            <a:off x="4572000" y="3135225"/>
            <a:ext cx="11289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5700900" y="1515825"/>
            <a:ext cx="3429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Start - Main 게임 화면으로 전환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715000" y="3117850"/>
            <a:ext cx="342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Exit - 게임종료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76408"/>
            <a:ext cx="5040000" cy="283068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0" y="3206700"/>
            <a:ext cx="9144000" cy="1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플레이어1과 플레이어2가 서로 싸우는 화면이다.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각 플레이어를 턴마다 카메라가 추적 하며,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만약 플레이어 1의 체력이 0이 되면 플레이어 2의 승리화면으로 전환된다.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Main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6131650" cy="29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622350" y="448850"/>
            <a:ext cx="5389500" cy="1758600"/>
          </a:xfrm>
          <a:prstGeom prst="brace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/>
          <p:nvPr/>
        </p:nvSpPr>
        <p:spPr>
          <a:xfrm>
            <a:off x="622350" y="2207450"/>
            <a:ext cx="3020100" cy="930000"/>
          </a:xfrm>
          <a:prstGeom prst="bracePair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/>
          <p:nvPr/>
        </p:nvSpPr>
        <p:spPr>
          <a:xfrm flipH="1">
            <a:off x="5037850" y="279650"/>
            <a:ext cx="11700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/>
          <p:nvPr/>
        </p:nvSpPr>
        <p:spPr>
          <a:xfrm rot="5400000" flipH="1">
            <a:off x="3521700" y="2640800"/>
            <a:ext cx="695100" cy="164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6282750" y="0"/>
            <a:ext cx="2861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플레이어1의 체력이 0보다 작거나 같아지면 사망처리, SceneChange함수호출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677700" y="3137450"/>
            <a:ext cx="28614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불러오고 싶은 Scene을 이름으로 호출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99574" cy="37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/>
          <p:nvPr/>
        </p:nvSpPr>
        <p:spPr>
          <a:xfrm>
            <a:off x="4319375" y="1309800"/>
            <a:ext cx="2295900" cy="106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8"/>
          <p:cNvSpPr/>
          <p:nvPr/>
        </p:nvSpPr>
        <p:spPr>
          <a:xfrm>
            <a:off x="2492375" y="939750"/>
            <a:ext cx="1731300" cy="1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6651975" y="-29400"/>
            <a:ext cx="2492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플레이어에 각각 만든 스크립트를 넣어준다.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P1GameOver, P2GameOver</a:t>
            </a:r>
            <a:endParaRPr sz="2500" b="1">
              <a:solidFill>
                <a:schemeClr val="dk1"/>
              </a:solidFill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0" y="3118175"/>
            <a:ext cx="91440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한 플레이어의 체력이 0이 되면 전환 되는 승리 Scene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2개의 버튼으로 구성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Restart </a:t>
            </a:r>
            <a:r>
              <a:rPr lang="ko" sz="2500">
                <a:solidFill>
                  <a:schemeClr val="dk1"/>
                </a:solidFill>
              </a:rPr>
              <a:t>- 초기화된 Main 게임 화면으로 전환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Exit </a:t>
            </a:r>
            <a:r>
              <a:rPr lang="ko" sz="2500">
                <a:solidFill>
                  <a:schemeClr val="dk1"/>
                </a:solidFill>
              </a:rPr>
              <a:t>- 게임을 종료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875" y="158850"/>
            <a:ext cx="4911126" cy="26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00" y="196550"/>
            <a:ext cx="6689925" cy="29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5952900" y="463600"/>
            <a:ext cx="18321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0"/>
          <p:cNvSpPr txBox="1"/>
          <p:nvPr/>
        </p:nvSpPr>
        <p:spPr>
          <a:xfrm>
            <a:off x="0" y="3206700"/>
            <a:ext cx="91440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Canvas에 Button.cs를 추가하여 각 버튼에 기능을 넣어준다.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Start 화면과 같은 구성이다.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04800"/>
            <a:ext cx="563047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718025" y="1861675"/>
            <a:ext cx="3429000" cy="897600"/>
          </a:xfrm>
          <a:prstGeom prst="brace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1"/>
          <p:cNvSpPr/>
          <p:nvPr/>
        </p:nvSpPr>
        <p:spPr>
          <a:xfrm flipH="1">
            <a:off x="3804300" y="1660400"/>
            <a:ext cx="18204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1"/>
          <p:cNvSpPr/>
          <p:nvPr/>
        </p:nvSpPr>
        <p:spPr>
          <a:xfrm>
            <a:off x="641825" y="3304425"/>
            <a:ext cx="4754400" cy="1370700"/>
          </a:xfrm>
          <a:prstGeom prst="bracePair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1"/>
          <p:cNvSpPr/>
          <p:nvPr/>
        </p:nvSpPr>
        <p:spPr>
          <a:xfrm flipH="1">
            <a:off x="4572000" y="3135225"/>
            <a:ext cx="11289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5700900" y="1515825"/>
            <a:ext cx="3429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Restart - Main 게임 화면으로 전환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5715000" y="3117850"/>
            <a:ext cx="342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Exit - 게임종료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31750" y="0"/>
            <a:ext cx="8680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>
                <a:solidFill>
                  <a:schemeClr val="dk1"/>
                </a:solidFill>
              </a:rPr>
              <a:t>목차</a:t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231750" y="997000"/>
            <a:ext cx="86805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게임 설계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프로젝트 씬 구성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게임 매니저 (게임의 총괄)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플레이어 오브젝트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활의 구현과 화살 프리팹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카메라 이동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UI 와 배경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" sz="2800">
                <a:solidFill>
                  <a:schemeClr val="dk1"/>
                </a:solidFill>
              </a:rPr>
              <a:t>피드백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1686000" y="1657100"/>
            <a:ext cx="5772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3. 게임 매니저</a:t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13" y="108125"/>
            <a:ext cx="4998824" cy="355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452525" y="3789000"/>
            <a:ext cx="6391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게임을 총괄해줄 GameManager오브젝트의 스크립트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내에 하나만 존재 하고, 다른 오브젝트의 스크립트에서 호출해야 되니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정적으로 싱글톤을 구현하여 다른 스크립트에서 메서드 사용을 편하게 함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530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5214325" y="380675"/>
            <a:ext cx="3929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매니저의 필드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플레이어의 턴과 카메라의 추적을 담당해줄 bool 값 변수들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 1과 2의 체력 이미지를 인스펙터에서 설정해주기 위해 퍼블릭 이미지 변수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Start메서드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- 각 플레이어의 체력을 최댓값(1)으로 초기화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375" y="603900"/>
            <a:ext cx="6134100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783000" y="3620800"/>
            <a:ext cx="757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마지막으로 플레이어가 화살에 맞았을 경우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플레이어의 정보를 받아 체력을 감소시켜줄 hpDecrease 메서드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311700" y="-222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GameManager의 총 스크립트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00" y="770400"/>
            <a:ext cx="3959881" cy="40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156" y="810738"/>
            <a:ext cx="4744618" cy="39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/>
        </p:nvSpPr>
        <p:spPr>
          <a:xfrm>
            <a:off x="455250" y="1763350"/>
            <a:ext cx="8233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4. 플레이어 오브젝트</a:t>
            </a:r>
            <a:endParaRPr sz="6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5223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163" y="471100"/>
            <a:ext cx="280987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/>
        </p:nvSpPr>
        <p:spPr>
          <a:xfrm>
            <a:off x="5046125" y="2045000"/>
            <a:ext cx="2809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기본 플레이어의 몸체와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그 하위의 활로 이루어짐</a:t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/>
        </p:nvSpPr>
        <p:spPr>
          <a:xfrm>
            <a:off x="984750" y="1648275"/>
            <a:ext cx="717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4-1. 플레이어 이동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/>
        </p:nvSpPr>
        <p:spPr>
          <a:xfrm>
            <a:off x="3397025" y="290650"/>
            <a:ext cx="56097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플레이어에게 물리와 충돌을 적용시켜주기 위해 RIgidbody 2D, Box Collider 2D를 넣어준다.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50" y="89102"/>
            <a:ext cx="2877675" cy="39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/>
        </p:nvSpPr>
        <p:spPr>
          <a:xfrm>
            <a:off x="100500" y="2571750"/>
            <a:ext cx="9043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플레이어를 조작하기 위한 스크립트를 하나 만들어준다.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50" y="204600"/>
            <a:ext cx="1591525" cy="20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1577100" y="1648275"/>
            <a:ext cx="5989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609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AutoNum type="arabicPeriod"/>
            </a:pPr>
            <a:r>
              <a:rPr lang="ko" sz="6000">
                <a:solidFill>
                  <a:schemeClr val="dk1"/>
                </a:solidFill>
              </a:rPr>
              <a:t>게임 설계</a:t>
            </a:r>
            <a:endParaRPr sz="6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37299" cy="39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/>
          <p:nvPr/>
        </p:nvSpPr>
        <p:spPr>
          <a:xfrm flipH="1">
            <a:off x="3296775" y="1255700"/>
            <a:ext cx="25752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2"/>
          <p:cNvSpPr/>
          <p:nvPr/>
        </p:nvSpPr>
        <p:spPr>
          <a:xfrm>
            <a:off x="750075" y="1424900"/>
            <a:ext cx="2711100" cy="1010700"/>
          </a:xfrm>
          <a:prstGeom prst="brace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2"/>
          <p:cNvSpPr txBox="1"/>
          <p:nvPr/>
        </p:nvSpPr>
        <p:spPr>
          <a:xfrm>
            <a:off x="6068825" y="802050"/>
            <a:ext cx="3033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걷기와 점프 구현을 위한 변수 선언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486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/>
          <p:nvPr/>
        </p:nvSpPr>
        <p:spPr>
          <a:xfrm rot="5400000" flipH="1">
            <a:off x="4544450" y="1729775"/>
            <a:ext cx="15810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3"/>
          <p:cNvSpPr/>
          <p:nvPr/>
        </p:nvSpPr>
        <p:spPr>
          <a:xfrm>
            <a:off x="1404950" y="976050"/>
            <a:ext cx="3731100" cy="819300"/>
          </a:xfrm>
          <a:prstGeom prst="brace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3"/>
          <p:cNvSpPr txBox="1"/>
          <p:nvPr/>
        </p:nvSpPr>
        <p:spPr>
          <a:xfrm>
            <a:off x="3280000" y="2825600"/>
            <a:ext cx="529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걷기속도와 점프 강도 초기 설정 및 컴포넌트 가져오기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15974" cy="35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4"/>
          <p:cNvSpPr/>
          <p:nvPr/>
        </p:nvSpPr>
        <p:spPr>
          <a:xfrm rot="5400000" flipH="1">
            <a:off x="5586900" y="2671600"/>
            <a:ext cx="17724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4"/>
          <p:cNvSpPr/>
          <p:nvPr/>
        </p:nvSpPr>
        <p:spPr>
          <a:xfrm>
            <a:off x="1095900" y="777375"/>
            <a:ext cx="5292600" cy="1327200"/>
          </a:xfrm>
          <a:prstGeom prst="brace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4"/>
          <p:cNvSpPr txBox="1"/>
          <p:nvPr/>
        </p:nvSpPr>
        <p:spPr>
          <a:xfrm>
            <a:off x="116975" y="4001500"/>
            <a:ext cx="8904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GetAxisRaw를 활용하여 수평(X축)의 입력을 감지하여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캐릭터의 이동 방향을 정해 준 후, 이동속도와 Time.deltaTime을 사용하여 부드러운 이동 구현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87926" cy="36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/>
          <p:nvPr/>
        </p:nvSpPr>
        <p:spPr>
          <a:xfrm rot="5400000" flipH="1">
            <a:off x="4295600" y="2579700"/>
            <a:ext cx="20445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5"/>
          <p:cNvSpPr/>
          <p:nvPr/>
        </p:nvSpPr>
        <p:spPr>
          <a:xfrm>
            <a:off x="1508475" y="1295075"/>
            <a:ext cx="3649500" cy="426900"/>
          </a:xfrm>
          <a:prstGeom prst="brace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5"/>
          <p:cNvSpPr txBox="1"/>
          <p:nvPr/>
        </p:nvSpPr>
        <p:spPr>
          <a:xfrm>
            <a:off x="1925700" y="3973500"/>
            <a:ext cx="5292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키보드 입력을 통한 점프 구현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1476925" y="395225"/>
            <a:ext cx="3649500" cy="426900"/>
          </a:xfrm>
          <a:prstGeom prst="brace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6131650" cy="29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6"/>
          <p:cNvSpPr/>
          <p:nvPr/>
        </p:nvSpPr>
        <p:spPr>
          <a:xfrm>
            <a:off x="622350" y="448850"/>
            <a:ext cx="5389500" cy="1758600"/>
          </a:xfrm>
          <a:prstGeom prst="brace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6"/>
          <p:cNvSpPr/>
          <p:nvPr/>
        </p:nvSpPr>
        <p:spPr>
          <a:xfrm>
            <a:off x="622350" y="2207450"/>
            <a:ext cx="3020100" cy="930000"/>
          </a:xfrm>
          <a:prstGeom prst="bracePair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6"/>
          <p:cNvSpPr/>
          <p:nvPr/>
        </p:nvSpPr>
        <p:spPr>
          <a:xfrm flipH="1">
            <a:off x="5037850" y="279650"/>
            <a:ext cx="11700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6"/>
          <p:cNvSpPr/>
          <p:nvPr/>
        </p:nvSpPr>
        <p:spPr>
          <a:xfrm rot="5400000" flipH="1">
            <a:off x="3521700" y="2640800"/>
            <a:ext cx="695100" cy="164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6"/>
          <p:cNvSpPr txBox="1"/>
          <p:nvPr/>
        </p:nvSpPr>
        <p:spPr>
          <a:xfrm>
            <a:off x="6282750" y="0"/>
            <a:ext cx="2861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플레이어1의 체력이 0보다 작거나 같아지면 사망처리, SceneChange함수호출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1677700" y="3137450"/>
            <a:ext cx="28614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불러오고 싶은 Scene을 이름으로 호출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59875" cy="17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/>
          <p:nvPr/>
        </p:nvSpPr>
        <p:spPr>
          <a:xfrm flipH="1">
            <a:off x="3096225" y="933475"/>
            <a:ext cx="14439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7"/>
          <p:cNvSpPr txBox="1"/>
          <p:nvPr/>
        </p:nvSpPr>
        <p:spPr>
          <a:xfrm>
            <a:off x="4819725" y="152400"/>
            <a:ext cx="3634800" cy="22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구현한 Moving을 Update에 넣기.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deltaTime 마다 걷기와 점프를 키보드를 통해 감지하여 수행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07" name="Google Shape;307;p47"/>
          <p:cNvSpPr/>
          <p:nvPr/>
        </p:nvSpPr>
        <p:spPr>
          <a:xfrm rot="5400000" flipH="1">
            <a:off x="2053575" y="1515725"/>
            <a:ext cx="4344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7"/>
          <p:cNvSpPr txBox="1"/>
          <p:nvPr/>
        </p:nvSpPr>
        <p:spPr>
          <a:xfrm>
            <a:off x="306425" y="2041050"/>
            <a:ext cx="4189500" cy="18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구현한 Die를 Update에 넣기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deltaTime 마다 죽은 상태인지 판단하여 화면 전환을 수행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7702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/>
          <p:nvPr/>
        </p:nvSpPr>
        <p:spPr>
          <a:xfrm flipH="1">
            <a:off x="1698125" y="1647225"/>
            <a:ext cx="14439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8"/>
          <p:cNvSpPr txBox="1"/>
          <p:nvPr/>
        </p:nvSpPr>
        <p:spPr>
          <a:xfrm>
            <a:off x="3172550" y="3546725"/>
            <a:ext cx="5532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만든 스크립트를 플레이어에 넣어준다.	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3142025" y="1647225"/>
            <a:ext cx="3576300" cy="1605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8399" cy="3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/>
          <p:nvPr/>
        </p:nvSpPr>
        <p:spPr>
          <a:xfrm rot="5400000" flipH="1">
            <a:off x="4757275" y="2186375"/>
            <a:ext cx="1756800" cy="169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9"/>
          <p:cNvSpPr txBox="1"/>
          <p:nvPr/>
        </p:nvSpPr>
        <p:spPr>
          <a:xfrm>
            <a:off x="3172550" y="3328075"/>
            <a:ext cx="5892900" cy="18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 2도 같은 기능들을 담은 스크립트를 따로 만들어줘서 넣어준다.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마찬가지로 물리와 충돌을 위한 컴포넌트도 넣어준다.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5807875" y="1169975"/>
            <a:ext cx="2779500" cy="522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/>
        </p:nvSpPr>
        <p:spPr>
          <a:xfrm>
            <a:off x="235200" y="1418100"/>
            <a:ext cx="86736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4-2. 플레이어의</a:t>
            </a:r>
            <a:endParaRPr sz="6000">
              <a:solidFill>
                <a:schemeClr val="dk1"/>
              </a:solidFill>
            </a:endParaRPr>
          </a:p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 애니메이션 및 사운드 </a:t>
            </a:r>
            <a:endParaRPr sz="6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300" y="258625"/>
            <a:ext cx="5881401" cy="3388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1"/>
          <p:cNvSpPr txBox="1"/>
          <p:nvPr/>
        </p:nvSpPr>
        <p:spPr>
          <a:xfrm>
            <a:off x="1398450" y="3777200"/>
            <a:ext cx="6347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플레이어의 기본 동작(대기 상태: idle), 이동 및 점프 애니메이션을 생성 후, 다음과 같이 transition을 만들어줌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run을 위한 파라미터 speed를 float로 생성,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jump를 위한 파라미터를 bool으로 생성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25" y="130900"/>
            <a:ext cx="1687175" cy="1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500" y="867825"/>
            <a:ext cx="1955000" cy="9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4600" y="161875"/>
            <a:ext cx="1858925" cy="19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0" y="3536500"/>
            <a:ext cx="9144000" cy="15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/>
              <a:t>플레이어 1, 2는 자신의 차례마다 서로에게 활을 쏴서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/>
              <a:t>상대방의 체력을 0으로 만들어 승리하는 게임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74" name="Google Shape;74;p16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게임의 전체적인 흐름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5" y="123400"/>
            <a:ext cx="1692775" cy="210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300" y="132775"/>
            <a:ext cx="1692775" cy="208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025" y="123388"/>
            <a:ext cx="1707986" cy="21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4000" y="123400"/>
            <a:ext cx="1676940" cy="20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2"/>
          <p:cNvSpPr txBox="1"/>
          <p:nvPr/>
        </p:nvSpPr>
        <p:spPr>
          <a:xfrm>
            <a:off x="1531550" y="21430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↔ run</a:t>
            </a:r>
            <a:endParaRPr/>
          </a:p>
        </p:txBody>
      </p:sp>
      <p:sp>
        <p:nvSpPr>
          <p:cNvPr id="345" name="Google Shape;345;p52"/>
          <p:cNvSpPr txBox="1"/>
          <p:nvPr/>
        </p:nvSpPr>
        <p:spPr>
          <a:xfrm>
            <a:off x="6296275" y="21430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↔ jump</a:t>
            </a:r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525" y="2619450"/>
            <a:ext cx="1663669" cy="20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3200" y="2626675"/>
            <a:ext cx="1676949" cy="20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2"/>
          <p:cNvSpPr txBox="1"/>
          <p:nvPr/>
        </p:nvSpPr>
        <p:spPr>
          <a:xfrm>
            <a:off x="1531550" y="465030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run ↔ jump</a:t>
            </a:r>
            <a:endParaRPr/>
          </a:p>
        </p:txBody>
      </p:sp>
      <p:sp>
        <p:nvSpPr>
          <p:cNvPr id="349" name="Google Shape;349;p52"/>
          <p:cNvSpPr txBox="1"/>
          <p:nvPr/>
        </p:nvSpPr>
        <p:spPr>
          <a:xfrm>
            <a:off x="4240500" y="2939150"/>
            <a:ext cx="4576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jump -&gt; run 상태가 되는 것에만 Has Exit Time을 적용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점프 후 달리기 상태로 가야 되니 바로 점프 애니를 종료 시키기 위함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175" y="305451"/>
            <a:ext cx="1411225" cy="227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50" y="305450"/>
            <a:ext cx="1411225" cy="2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875" y="366600"/>
            <a:ext cx="1271333" cy="21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6216" y="366600"/>
            <a:ext cx="1292884" cy="21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4900" y="366600"/>
            <a:ext cx="1363759" cy="215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8665" y="377524"/>
            <a:ext cx="1363760" cy="213378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3"/>
          <p:cNvSpPr txBox="1"/>
          <p:nvPr/>
        </p:nvSpPr>
        <p:spPr>
          <a:xfrm>
            <a:off x="2186650" y="3620800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만든 transition의 Conditions에 알맞는 파라미터 세팅</a:t>
            </a:r>
            <a:endParaRPr/>
          </a:p>
        </p:txBody>
      </p:sp>
      <p:sp>
        <p:nvSpPr>
          <p:cNvPr id="361" name="Google Shape;361;p53"/>
          <p:cNvSpPr txBox="1"/>
          <p:nvPr/>
        </p:nvSpPr>
        <p:spPr>
          <a:xfrm>
            <a:off x="1168575" y="26653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↔ run</a:t>
            </a:r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4038800" y="26653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idle ↔ jump</a:t>
            </a:r>
            <a:endParaRPr/>
          </a:p>
        </p:txBody>
      </p:sp>
      <p:sp>
        <p:nvSpPr>
          <p:cNvPr id="363" name="Google Shape;363;p53"/>
          <p:cNvSpPr txBox="1"/>
          <p:nvPr/>
        </p:nvSpPr>
        <p:spPr>
          <a:xfrm>
            <a:off x="7153100" y="2665350"/>
            <a:ext cx="11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run ↔ jump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100" y="152400"/>
            <a:ext cx="5683501" cy="22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74" y="152400"/>
            <a:ext cx="2757951" cy="4575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4"/>
          <p:cNvSpPr txBox="1"/>
          <p:nvPr/>
        </p:nvSpPr>
        <p:spPr>
          <a:xfrm>
            <a:off x="3479175" y="2832900"/>
            <a:ext cx="509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플레이어의 죽는 애니메이션은 별개의 오브젝트를 생성 후, 죽는 애니메이션을 추가해 줌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00" y="686013"/>
            <a:ext cx="404812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300" y="1090813"/>
            <a:ext cx="10001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400" y="1086038"/>
            <a:ext cx="11239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5"/>
          <p:cNvSpPr txBox="1"/>
          <p:nvPr/>
        </p:nvSpPr>
        <p:spPr>
          <a:xfrm>
            <a:off x="2062700" y="3399500"/>
            <a:ext cx="509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 오브젝트에 효과음을 위한 AudioSource를 추가,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들어갈 오디오 클립을 준비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25" y="311750"/>
            <a:ext cx="6094875" cy="44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6"/>
          <p:cNvSpPr txBox="1"/>
          <p:nvPr/>
        </p:nvSpPr>
        <p:spPr>
          <a:xfrm>
            <a:off x="6630775" y="2106950"/>
            <a:ext cx="231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 스크립트에 다음과 같이 추가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679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7"/>
          <p:cNvSpPr txBox="1"/>
          <p:nvPr/>
        </p:nvSpPr>
        <p:spPr>
          <a:xfrm>
            <a:off x="5788750" y="1993375"/>
            <a:ext cx="314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플레이어의 Moving 메서드에서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 및 이동 애니메이션 담당 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걷는 소리의 bool값</a:t>
            </a:r>
            <a:endParaRPr/>
          </a:p>
        </p:txBody>
      </p:sp>
      <p:sp>
        <p:nvSpPr>
          <p:cNvPr id="391" name="Google Shape;391;p57"/>
          <p:cNvSpPr/>
          <p:nvPr/>
        </p:nvSpPr>
        <p:spPr>
          <a:xfrm>
            <a:off x="152400" y="1551475"/>
            <a:ext cx="5345100" cy="1715100"/>
          </a:xfrm>
          <a:prstGeom prst="bracePai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2" name="Google Shape;392;p57"/>
          <p:cNvCxnSpPr/>
          <p:nvPr/>
        </p:nvCxnSpPr>
        <p:spPr>
          <a:xfrm rot="10800000">
            <a:off x="3895250" y="2824025"/>
            <a:ext cx="2797500" cy="133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3" name="Google Shape;393;p57"/>
          <p:cNvSpPr txBox="1"/>
          <p:nvPr/>
        </p:nvSpPr>
        <p:spPr>
          <a:xfrm>
            <a:off x="5922550" y="4160825"/>
            <a:ext cx="324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부분은 플레이어 내부의 활이 플레이어가 좌우 반전 되었을 때,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축이 틀리지 않게 해줌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0349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5834025" y="1637775"/>
            <a:ext cx="318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Moving 메소드 중, 점프에 관련된 애니메이션과 효과음 부분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5" y="479950"/>
            <a:ext cx="5588724" cy="3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9"/>
          <p:cNvSpPr txBox="1"/>
          <p:nvPr/>
        </p:nvSpPr>
        <p:spPr>
          <a:xfrm>
            <a:off x="5966825" y="1770575"/>
            <a:ext cx="2886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점프 시 오디오 소스가 중지되니 다시 재생 시켜주는 부분과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 1의 차례가 끝나면 모든 애니메이션을 정지시키는 부분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0775"/>
            <a:ext cx="8839200" cy="363291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0"/>
          <p:cNvSpPr txBox="1"/>
          <p:nvPr/>
        </p:nvSpPr>
        <p:spPr>
          <a:xfrm>
            <a:off x="152400" y="4399875"/>
            <a:ext cx="87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플레이어의 사망 시 실행될 메서드와 그 때 죽는 오브젝트를 가져와 그 자리에서 실행</a:t>
            </a:r>
            <a:endParaRPr/>
          </a:p>
        </p:txBody>
      </p:sp>
      <p:pic>
        <p:nvPicPr>
          <p:cNvPr id="412" name="Google Shape;41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1950"/>
            <a:ext cx="60198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085800"/>
            <a:ext cx="42195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400" y="373725"/>
            <a:ext cx="28956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138" y="3074188"/>
            <a:ext cx="10001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2225" y="1681100"/>
            <a:ext cx="112395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61"/>
          <p:cNvCxnSpPr>
            <a:endCxn id="417" idx="3"/>
          </p:cNvCxnSpPr>
          <p:nvPr/>
        </p:nvCxnSpPr>
        <p:spPr>
          <a:xfrm flipH="1">
            <a:off x="4572000" y="478113"/>
            <a:ext cx="819300" cy="1812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61"/>
          <p:cNvCxnSpPr/>
          <p:nvPr/>
        </p:nvCxnSpPr>
        <p:spPr>
          <a:xfrm flipH="1">
            <a:off x="4683250" y="1035775"/>
            <a:ext cx="1239300" cy="163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61"/>
          <p:cNvCxnSpPr/>
          <p:nvPr/>
        </p:nvCxnSpPr>
        <p:spPr>
          <a:xfrm flipH="1">
            <a:off x="4709725" y="2770950"/>
            <a:ext cx="1460700" cy="221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61"/>
          <p:cNvCxnSpPr/>
          <p:nvPr/>
        </p:nvCxnSpPr>
        <p:spPr>
          <a:xfrm rot="10800000">
            <a:off x="4709600" y="3381650"/>
            <a:ext cx="1505100" cy="54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5" name="Google Shape;425;p61"/>
          <p:cNvSpPr txBox="1"/>
          <p:nvPr/>
        </p:nvSpPr>
        <p:spPr>
          <a:xfrm>
            <a:off x="352425" y="3930650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다음의 요소들을 인스펙터의 스크립터에 추가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400" y="905500"/>
            <a:ext cx="1687175" cy="17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0" y="4004700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캐릭터 좌우이동 : 키보드 입력</a:t>
            </a:r>
            <a:endParaRPr sz="2500"/>
          </a:p>
        </p:txBody>
      </p:sp>
      <p:sp>
        <p:nvSpPr>
          <p:cNvPr id="81" name="Google Shape;81;p17"/>
          <p:cNvSpPr txBox="1"/>
          <p:nvPr/>
        </p:nvSpPr>
        <p:spPr>
          <a:xfrm>
            <a:off x="0" y="4574100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캐릭터 점프 : space</a:t>
            </a:r>
            <a:endParaRPr sz="2500"/>
          </a:p>
        </p:txBody>
      </p:sp>
      <p:sp>
        <p:nvSpPr>
          <p:cNvPr id="82" name="Google Shape;82;p17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캐릭터 이동</a:t>
            </a:r>
            <a:endParaRPr sz="25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/>
        </p:nvSpPr>
        <p:spPr>
          <a:xfrm>
            <a:off x="2022450" y="152375"/>
            <a:ext cx="50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완성된 p1의 스크립트 </a:t>
            </a:r>
            <a:endParaRPr sz="1800" b="1"/>
          </a:p>
        </p:txBody>
      </p:sp>
      <p:pic>
        <p:nvPicPr>
          <p:cNvPr id="431" name="Google Shape;4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8825"/>
            <a:ext cx="8839201" cy="3841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69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49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8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1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00" y="382575"/>
            <a:ext cx="2817500" cy="39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000" y="258650"/>
            <a:ext cx="27527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000" y="1276350"/>
            <a:ext cx="423862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7"/>
          <p:cNvSpPr txBox="1"/>
          <p:nvPr/>
        </p:nvSpPr>
        <p:spPr>
          <a:xfrm>
            <a:off x="3789000" y="3937700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p2도 동일하게 구성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8"/>
          <p:cNvSpPr txBox="1"/>
          <p:nvPr/>
        </p:nvSpPr>
        <p:spPr>
          <a:xfrm>
            <a:off x="247350" y="1617450"/>
            <a:ext cx="8649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5.활의 구현과 화살 프리팹</a:t>
            </a:r>
            <a:endParaRPr sz="5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/>
          <p:nvPr/>
        </p:nvSpPr>
        <p:spPr>
          <a:xfrm>
            <a:off x="247350" y="1617450"/>
            <a:ext cx="8649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5-1.화살 프리팹</a:t>
            </a:r>
            <a:endParaRPr sz="5000"/>
          </a:p>
        </p:txBody>
      </p:sp>
      <p:sp>
        <p:nvSpPr>
          <p:cNvPr id="470" name="Google Shape;470;p69"/>
          <p:cNvSpPr txBox="1"/>
          <p:nvPr/>
        </p:nvSpPr>
        <p:spPr>
          <a:xfrm>
            <a:off x="2022450" y="2832925"/>
            <a:ext cx="5099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활의 마우스 회전 구현 및 화살 포물선 구현 참고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https://www.youtube.com/watch?v=gkGDWdMNo74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600" y="232075"/>
            <a:ext cx="3300200" cy="22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50" y="152400"/>
            <a:ext cx="337509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0"/>
          <p:cNvSpPr txBox="1"/>
          <p:nvPr/>
        </p:nvSpPr>
        <p:spPr>
          <a:xfrm>
            <a:off x="4249375" y="2726675"/>
            <a:ext cx="4417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 오브젝트 컴포넌트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물리 - 포물선 구현을 위한 velocity를 위해 RigidBody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충돌을 위한 Collider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피격음 출력을 위한 AudioSource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피격 시 이펙트 출력을 위한 Particle System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"/>
          <p:cNvSpPr txBox="1"/>
          <p:nvPr/>
        </p:nvSpPr>
        <p:spPr>
          <a:xfrm>
            <a:off x="88525" y="132775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화살 스크립트 - 주요 기능</a:t>
            </a:r>
            <a:endParaRPr/>
          </a:p>
        </p:txBody>
      </p:sp>
      <p:pic>
        <p:nvPicPr>
          <p:cNvPr id="483" name="Google Shape;4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375"/>
            <a:ext cx="5500909" cy="430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71"/>
          <p:cNvCxnSpPr/>
          <p:nvPr/>
        </p:nvCxnSpPr>
        <p:spPr>
          <a:xfrm flipH="1">
            <a:off x="5816450" y="3797875"/>
            <a:ext cx="894000" cy="37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" name="Google Shape;485;p71"/>
          <p:cNvSpPr txBox="1"/>
          <p:nvPr/>
        </p:nvSpPr>
        <p:spPr>
          <a:xfrm>
            <a:off x="6284525" y="3080800"/>
            <a:ext cx="274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활의 화살 생성과 연관되어 포물선을 그리게 해줌</a:t>
            </a:r>
            <a:endParaRPr/>
          </a:p>
        </p:txBody>
      </p:sp>
      <p:sp>
        <p:nvSpPr>
          <p:cNvPr id="486" name="Google Shape;486;p71"/>
          <p:cNvSpPr txBox="1"/>
          <p:nvPr/>
        </p:nvSpPr>
        <p:spPr>
          <a:xfrm>
            <a:off x="5735525" y="1142025"/>
            <a:ext cx="329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피격음, rigidbody를 위한 컴포넌트 가져오기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400" y="905500"/>
            <a:ext cx="1687175" cy="1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488" y="109875"/>
            <a:ext cx="1955000" cy="9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0" y="3385000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활 조준 : 마우스를 따라 활이 회전</a:t>
            </a:r>
            <a:endParaRPr sz="2500"/>
          </a:p>
        </p:txBody>
      </p:sp>
      <p:sp>
        <p:nvSpPr>
          <p:cNvPr id="90" name="Google Shape;90;p18"/>
          <p:cNvSpPr txBox="1"/>
          <p:nvPr/>
        </p:nvSpPr>
        <p:spPr>
          <a:xfrm>
            <a:off x="0" y="3954400"/>
            <a:ext cx="83925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활 발사 : 마우스를 클릭 후 드래그, 떼는 순간 발사 된다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(드래그의 길이만큼 발사 힘 증가)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활 조작</a:t>
            </a:r>
            <a:endParaRPr sz="25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50" y="302375"/>
            <a:ext cx="5575376" cy="371489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2"/>
          <p:cNvSpPr txBox="1"/>
          <p:nvPr/>
        </p:nvSpPr>
        <p:spPr>
          <a:xfrm>
            <a:off x="5904850" y="911850"/>
            <a:ext cx="3258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wait() 메소드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카메라 전환의 텀 주기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오브젝트의 태그를 변경하여 카메라 추적 오류 방지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충돌 오류 방지를 위해 콜라이더 비활성화</a:t>
            </a:r>
            <a:endParaRPr/>
          </a:p>
        </p:txBody>
      </p:sp>
      <p:sp>
        <p:nvSpPr>
          <p:cNvPr id="493" name="Google Shape;493;p72"/>
          <p:cNvSpPr txBox="1"/>
          <p:nvPr/>
        </p:nvSpPr>
        <p:spPr>
          <a:xfrm>
            <a:off x="249900" y="3971100"/>
            <a:ext cx="8339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stuckArrow() 메소드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화살의 rigidbody의 Body type를 물리를 받지 않게 kinematic으로 변경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더 이상 포물선을 그리지 않게 속도를 0으로 조정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1초뒤 wait를 실행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2597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3"/>
          <p:cNvSpPr txBox="1"/>
          <p:nvPr/>
        </p:nvSpPr>
        <p:spPr>
          <a:xfrm>
            <a:off x="5983625" y="469225"/>
            <a:ext cx="3063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화살의 충돌 메서드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충돌 즉시 발생 시키는 OnTriggerEnter 메소드는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hp 감소, 이펙트, 피격 효과음 담당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충돌이 끝난 후 발생되는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OnTriggerExit 메소드는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화살의 고정 및 턴 변경을 담당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4"/>
          <p:cNvSpPr txBox="1"/>
          <p:nvPr/>
        </p:nvSpPr>
        <p:spPr>
          <a:xfrm>
            <a:off x="2022450" y="115075"/>
            <a:ext cx="5099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p1의 화살 전체 스크립트</a:t>
            </a:r>
            <a:endParaRPr sz="2000" b="1"/>
          </a:p>
        </p:txBody>
      </p:sp>
      <p:pic>
        <p:nvPicPr>
          <p:cNvPr id="505" name="Google Shape;50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375"/>
            <a:ext cx="8201123" cy="43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82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34474" cy="31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63750"/>
            <a:ext cx="7297249" cy="17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75" y="391425"/>
            <a:ext cx="3721176" cy="25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976" y="152400"/>
            <a:ext cx="4664624" cy="437308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7"/>
          <p:cNvSpPr txBox="1"/>
          <p:nvPr/>
        </p:nvSpPr>
        <p:spPr>
          <a:xfrm>
            <a:off x="610850" y="3434900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p2의 화살도 동일하게 구성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8"/>
          <p:cNvSpPr txBox="1"/>
          <p:nvPr/>
        </p:nvSpPr>
        <p:spPr>
          <a:xfrm>
            <a:off x="247350" y="1617450"/>
            <a:ext cx="8649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5-2.활의 구현</a:t>
            </a:r>
            <a:endParaRPr sz="5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0" y="373700"/>
            <a:ext cx="30003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9"/>
          <p:cNvSpPr txBox="1"/>
          <p:nvPr/>
        </p:nvSpPr>
        <p:spPr>
          <a:xfrm>
            <a:off x="3452600" y="478050"/>
            <a:ext cx="5099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하위 오브젝트들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Bow는 빈 오브젝트, 활 스크립트가 들어있음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p1Bow는 활의 이미지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그 하위는 화살의 이미지</a:t>
            </a:r>
            <a:endParaRPr/>
          </a:p>
        </p:txBody>
      </p:sp>
      <p:pic>
        <p:nvPicPr>
          <p:cNvPr id="535" name="Google Shape;53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88125"/>
            <a:ext cx="3147800" cy="330998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9"/>
          <p:cNvSpPr txBox="1"/>
          <p:nvPr/>
        </p:nvSpPr>
        <p:spPr>
          <a:xfrm>
            <a:off x="3452600" y="2089250"/>
            <a:ext cx="5099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빈 오브젝트의 Bow에 스크립트를 넣어주어야 z축 뒤틀림 현상이 일어나지 않음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또한, 발사음을 넣기 위한 AudioSource 추가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0" y="787900"/>
            <a:ext cx="4688875" cy="40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80"/>
          <p:cNvSpPr txBox="1"/>
          <p:nvPr/>
        </p:nvSpPr>
        <p:spPr>
          <a:xfrm>
            <a:off x="88525" y="132775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활 스크립트 - 주요 기능 1</a:t>
            </a:r>
            <a:endParaRPr/>
          </a:p>
        </p:txBody>
      </p:sp>
      <p:sp>
        <p:nvSpPr>
          <p:cNvPr id="543" name="Google Shape;543;p80"/>
          <p:cNvSpPr txBox="1"/>
          <p:nvPr/>
        </p:nvSpPr>
        <p:spPr>
          <a:xfrm>
            <a:off x="5373675" y="3195875"/>
            <a:ext cx="363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턴에만 마우스를 바라보도록 설정</a:t>
            </a:r>
            <a:endParaRPr/>
          </a:p>
        </p:txBody>
      </p:sp>
      <p:cxnSp>
        <p:nvCxnSpPr>
          <p:cNvPr id="544" name="Google Shape;544;p80"/>
          <p:cNvCxnSpPr/>
          <p:nvPr/>
        </p:nvCxnSpPr>
        <p:spPr>
          <a:xfrm flipH="1">
            <a:off x="4966400" y="3647375"/>
            <a:ext cx="327600" cy="67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1"/>
          <p:cNvSpPr txBox="1"/>
          <p:nvPr/>
        </p:nvSpPr>
        <p:spPr>
          <a:xfrm>
            <a:off x="88525" y="132775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활 스크립트 - 주요 기능 2</a:t>
            </a:r>
            <a:endParaRPr/>
          </a:p>
        </p:txBody>
      </p:sp>
      <p:pic>
        <p:nvPicPr>
          <p:cNvPr id="550" name="Google Shape;5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475" y="180775"/>
            <a:ext cx="5221275" cy="29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475" y="3053950"/>
            <a:ext cx="4725525" cy="203752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1"/>
          <p:cNvSpPr txBox="1"/>
          <p:nvPr/>
        </p:nvSpPr>
        <p:spPr>
          <a:xfrm>
            <a:off x="88525" y="1593375"/>
            <a:ext cx="306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마우스를 바라보게 회전 및 드래그 길이만큼 화살이 생성될 때 힘을 주는  look_mouse() 메서드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313" y="800642"/>
            <a:ext cx="1955000" cy="9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0" y="3435300"/>
            <a:ext cx="84546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차례인 플레이어를 비추고 있다가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플레이어가 화살 발사 시 화살을 추적</a:t>
            </a:r>
            <a:endParaRPr sz="2500"/>
          </a:p>
        </p:txBody>
      </p:sp>
      <p:sp>
        <p:nvSpPr>
          <p:cNvPr id="98" name="Google Shape;98;p19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카메라 조작</a:t>
            </a:r>
            <a:endParaRPr sz="2500" b="1">
              <a:solidFill>
                <a:schemeClr val="dk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675" y="225967"/>
            <a:ext cx="23622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3597375" y="1096392"/>
            <a:ext cx="1707000" cy="4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99999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5350"/>
            <a:ext cx="8839199" cy="2513832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2"/>
          <p:cNvSpPr txBox="1"/>
          <p:nvPr/>
        </p:nvSpPr>
        <p:spPr>
          <a:xfrm>
            <a:off x="88525" y="132775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p1의 활 스크립트 - 주요 기능 3</a:t>
            </a:r>
            <a:endParaRPr/>
          </a:p>
        </p:txBody>
      </p:sp>
      <p:sp>
        <p:nvSpPr>
          <p:cNvPr id="559" name="Google Shape;559;p82"/>
          <p:cNvSpPr txBox="1"/>
          <p:nvPr/>
        </p:nvSpPr>
        <p:spPr>
          <a:xfrm>
            <a:off x="336425" y="3399500"/>
            <a:ext cx="509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 프리팹 발사 메소드, 화살의 update문의 velocity값을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곳에서 설정해 주어 포물선을 그리게 해준다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3"/>
          <p:cNvSpPr txBox="1"/>
          <p:nvPr/>
        </p:nvSpPr>
        <p:spPr>
          <a:xfrm>
            <a:off x="2022450" y="141625"/>
            <a:ext cx="5099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p1의 전체 활 스크립트</a:t>
            </a:r>
            <a:endParaRPr sz="2000" b="1"/>
          </a:p>
        </p:txBody>
      </p:sp>
      <p:pic>
        <p:nvPicPr>
          <p:cNvPr id="565" name="Google Shape;5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375"/>
            <a:ext cx="7869822" cy="43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3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30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5026" cy="338684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6"/>
          <p:cNvSpPr/>
          <p:nvPr/>
        </p:nvSpPr>
        <p:spPr>
          <a:xfrm>
            <a:off x="5807875" y="1169975"/>
            <a:ext cx="2779500" cy="522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86"/>
          <p:cNvSpPr txBox="1"/>
          <p:nvPr/>
        </p:nvSpPr>
        <p:spPr>
          <a:xfrm>
            <a:off x="2292450" y="4098850"/>
            <a:ext cx="455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부분에 화살 프리팹과 p1 bow오브젝트를 끼워줌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00" y="550750"/>
            <a:ext cx="2556575" cy="27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375" y="617473"/>
            <a:ext cx="5746351" cy="16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7"/>
          <p:cNvSpPr txBox="1"/>
          <p:nvPr/>
        </p:nvSpPr>
        <p:spPr>
          <a:xfrm>
            <a:off x="3886400" y="2664700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p2도 동일하게 해줌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8"/>
          <p:cNvSpPr txBox="1"/>
          <p:nvPr/>
        </p:nvSpPr>
        <p:spPr>
          <a:xfrm>
            <a:off x="1672200" y="1648275"/>
            <a:ext cx="5799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6. 카메라 이동</a:t>
            </a:r>
            <a:endParaRPr sz="6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76408"/>
            <a:ext cx="5040000" cy="283068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9"/>
          <p:cNvSpPr txBox="1"/>
          <p:nvPr/>
        </p:nvSpPr>
        <p:spPr>
          <a:xfrm>
            <a:off x="0" y="3206700"/>
            <a:ext cx="90141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게임을 시작하면 카메라가 플레이어 1을 추적한다.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</p:txBody>
      </p:sp>
      <p:sp>
        <p:nvSpPr>
          <p:cNvPr id="601" name="Google Shape;601;p89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Main 게임 화면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75830"/>
            <a:ext cx="5040001" cy="283184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90"/>
          <p:cNvSpPr txBox="1"/>
          <p:nvPr/>
        </p:nvSpPr>
        <p:spPr>
          <a:xfrm>
            <a:off x="0" y="3206700"/>
            <a:ext cx="901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 1, 2가 활을 쏘면 카메라가 즉시 화살을 추적한다.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608" name="Google Shape;608;p90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Main 게임 화면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85239"/>
            <a:ext cx="5040001" cy="2813023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91"/>
          <p:cNvSpPr txBox="1"/>
          <p:nvPr/>
        </p:nvSpPr>
        <p:spPr>
          <a:xfrm>
            <a:off x="0" y="3206700"/>
            <a:ext cx="9014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쏜 화살이 땅에 박히거나 플레이어 박히거나 정해진 구역 밖으로 나갈 경우 다음 카메라는 다음 플레이어를 추적한다.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615" name="Google Shape;615;p91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Main 게임 화면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0" y="3435300"/>
            <a:ext cx="71007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 1의 체력을 왼쪽 상단에,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플레이어 2의 체력을 오른쪽 상단에 위치 시킴.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UI 구성</a:t>
            </a:r>
            <a:endParaRPr sz="2500" b="1">
              <a:solidFill>
                <a:schemeClr val="dk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00" y="76408"/>
            <a:ext cx="5040000" cy="283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50" y="726575"/>
            <a:ext cx="3388300" cy="2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175" y="726575"/>
            <a:ext cx="5851526" cy="34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92"/>
          <p:cNvSpPr txBox="1"/>
          <p:nvPr/>
        </p:nvSpPr>
        <p:spPr>
          <a:xfrm>
            <a:off x="345250" y="4203850"/>
            <a:ext cx="8410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추적을 위한 메소드 following 구현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게임매니저의 bool값을 받아와 그에 맞게 추적을 실행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arrow를 가장 먼저 추적, 화살추적이 중지되면 자연스럽게 턴에 맞는 p1과 p2를 추적</a:t>
            </a:r>
            <a:endParaRPr/>
          </a:p>
        </p:txBody>
      </p:sp>
      <p:sp>
        <p:nvSpPr>
          <p:cNvPr id="623" name="Google Shape;623;p92"/>
          <p:cNvSpPr txBox="1"/>
          <p:nvPr/>
        </p:nvSpPr>
        <p:spPr>
          <a:xfrm>
            <a:off x="345250" y="168175"/>
            <a:ext cx="5099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카메라의 추적 기능 구현</a:t>
            </a:r>
            <a:endParaRPr sz="1900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3"/>
          <p:cNvSpPr txBox="1">
            <a:spLocks noGrp="1"/>
          </p:cNvSpPr>
          <p:nvPr>
            <p:ph type="subTitle" idx="1"/>
          </p:nvPr>
        </p:nvSpPr>
        <p:spPr>
          <a:xfrm>
            <a:off x="311700" y="-222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Camera의 총 스크립트</a:t>
            </a:r>
            <a:endParaRPr/>
          </a:p>
        </p:txBody>
      </p:sp>
      <p:pic>
        <p:nvPicPr>
          <p:cNvPr id="629" name="Google Shape;62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2800"/>
            <a:ext cx="3444325" cy="27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725" y="929350"/>
            <a:ext cx="5499174" cy="33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4"/>
          <p:cNvSpPr txBox="1"/>
          <p:nvPr/>
        </p:nvSpPr>
        <p:spPr>
          <a:xfrm>
            <a:off x="1672200" y="1648275"/>
            <a:ext cx="5799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7. UI와 배경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5"/>
          <p:cNvSpPr txBox="1"/>
          <p:nvPr/>
        </p:nvSpPr>
        <p:spPr>
          <a:xfrm>
            <a:off x="247350" y="1617450"/>
            <a:ext cx="8649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7-1. 배경 구현</a:t>
            </a:r>
            <a:endParaRPr sz="5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50" y="187825"/>
            <a:ext cx="8328625" cy="28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75" y="3118125"/>
            <a:ext cx="23907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1050" y="3063075"/>
            <a:ext cx="1609525" cy="18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6"/>
          <p:cNvSpPr txBox="1"/>
          <p:nvPr/>
        </p:nvSpPr>
        <p:spPr>
          <a:xfrm>
            <a:off x="4497225" y="3410400"/>
            <a:ext cx="453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타일맵을 생성하여 콜라이더가 있는 타일과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없는 타일을 구분하여 바닥 및 발판 생성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621625"/>
            <a:ext cx="23907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97"/>
          <p:cNvSpPr txBox="1"/>
          <p:nvPr/>
        </p:nvSpPr>
        <p:spPr>
          <a:xfrm>
            <a:off x="1513850" y="3756225"/>
            <a:ext cx="691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배경음악을 위해 뒷 배경에 AudioSource를 추가하여 play on awake 및 루프를 체크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- 시작 시 재생과 무한 반복</a:t>
            </a:r>
            <a:endParaRPr/>
          </a:p>
        </p:txBody>
      </p:sp>
      <p:pic>
        <p:nvPicPr>
          <p:cNvPr id="655" name="Google Shape;65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38" y="585500"/>
            <a:ext cx="41052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125"/>
            <a:ext cx="8839200" cy="77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83864"/>
            <a:ext cx="8145499" cy="351843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8"/>
          <p:cNvSpPr txBox="1"/>
          <p:nvPr/>
        </p:nvSpPr>
        <p:spPr>
          <a:xfrm>
            <a:off x="152400" y="4585775"/>
            <a:ext cx="790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무한히 이동하는 구름을 구현, 2개의 오브젝트(구름)를 이용하여 구름의 이동 구현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48150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775" y="90488"/>
            <a:ext cx="4219575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9"/>
          <p:cNvSpPr txBox="1"/>
          <p:nvPr/>
        </p:nvSpPr>
        <p:spPr>
          <a:xfrm>
            <a:off x="2022450" y="4621175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구름셋 1, 2의 초기 위치 설정 및 스크립트 추가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0"/>
          <p:cNvSpPr txBox="1"/>
          <p:nvPr/>
        </p:nvSpPr>
        <p:spPr>
          <a:xfrm>
            <a:off x="247350" y="1723675"/>
            <a:ext cx="8649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dk1"/>
                </a:solidFill>
              </a:rPr>
              <a:t>7-2. UI로 hp 구현</a:t>
            </a:r>
            <a:endParaRPr sz="5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7466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50" y="223225"/>
            <a:ext cx="2143550" cy="14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01"/>
          <p:cNvSpPr/>
          <p:nvPr/>
        </p:nvSpPr>
        <p:spPr>
          <a:xfrm>
            <a:off x="4835250" y="1770575"/>
            <a:ext cx="1361700" cy="1212900"/>
          </a:xfrm>
          <a:prstGeom prst="bentUpArrow">
            <a:avLst>
              <a:gd name="adj1" fmla="val 13084"/>
              <a:gd name="adj2" fmla="val 25000"/>
              <a:gd name="adj3" fmla="val 2846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01"/>
          <p:cNvSpPr txBox="1"/>
          <p:nvPr/>
        </p:nvSpPr>
        <p:spPr>
          <a:xfrm>
            <a:off x="6506825" y="1859100"/>
            <a:ext cx="265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이미지를 생성 후, hp 이미지를 넣어줌</a:t>
            </a:r>
            <a:endParaRPr/>
          </a:p>
        </p:txBody>
      </p:sp>
      <p:cxnSp>
        <p:nvCxnSpPr>
          <p:cNvPr id="683" name="Google Shape;683;p101"/>
          <p:cNvCxnSpPr/>
          <p:nvPr/>
        </p:nvCxnSpPr>
        <p:spPr>
          <a:xfrm flipH="1">
            <a:off x="4842425" y="3921800"/>
            <a:ext cx="1195200" cy="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4" name="Google Shape;684;p101"/>
          <p:cNvSpPr txBox="1"/>
          <p:nvPr/>
        </p:nvSpPr>
        <p:spPr>
          <a:xfrm>
            <a:off x="6099625" y="3735050"/>
            <a:ext cx="293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타입을 filled로 변경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0" y="3435300"/>
            <a:ext cx="891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메인메뉴 화면과 게임화면과 게임 종료 화면을 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</a:rPr>
              <a:t>버튼과 플레이어의 승패 여부에 따라 구성하여 연결.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0" y="2626675"/>
            <a:ext cx="59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chemeClr val="dk1"/>
                </a:solidFill>
              </a:rPr>
              <a:t>&gt; 화면구성</a:t>
            </a:r>
            <a:endParaRPr sz="2500" b="1">
              <a:solidFill>
                <a:schemeClr val="dk1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000" y="158855"/>
            <a:ext cx="4139999" cy="21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58845"/>
            <a:ext cx="3960001" cy="22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88" y="444550"/>
            <a:ext cx="5511626" cy="32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02"/>
          <p:cNvSpPr txBox="1"/>
          <p:nvPr/>
        </p:nvSpPr>
        <p:spPr>
          <a:xfrm>
            <a:off x="446200" y="4001450"/>
            <a:ext cx="5157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이미지의 피벗과 transform의 값을 조절 하여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P1 hp 이미지는 왼쪽 상단, p2는 오른쪽 상단에 배치</a:t>
            </a:r>
            <a:endParaRPr sz="1700"/>
          </a:p>
        </p:txBody>
      </p:sp>
      <p:pic>
        <p:nvPicPr>
          <p:cNvPr id="691" name="Google Shape;69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963" y="488825"/>
            <a:ext cx="2881387" cy="19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963" y="2900776"/>
            <a:ext cx="2881387" cy="193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5" y="240900"/>
            <a:ext cx="4707025" cy="19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03"/>
          <p:cNvSpPr txBox="1"/>
          <p:nvPr/>
        </p:nvSpPr>
        <p:spPr>
          <a:xfrm>
            <a:off x="4993025" y="362950"/>
            <a:ext cx="4214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/>
              <a:t>GameManager에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/>
              <a:t>화살에 피격 시 hp 감소 메서드 작성</a:t>
            </a:r>
            <a:endParaRPr sz="1900"/>
          </a:p>
        </p:txBody>
      </p:sp>
      <p:pic>
        <p:nvPicPr>
          <p:cNvPr id="699" name="Google Shape;69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488" y="2292900"/>
            <a:ext cx="6865025" cy="21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3"/>
          <p:cNvSpPr txBox="1"/>
          <p:nvPr/>
        </p:nvSpPr>
        <p:spPr>
          <a:xfrm>
            <a:off x="158850" y="4601600"/>
            <a:ext cx="882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 스크립트의 OnTriggerEnter에 충돌이 된 플레이어를 매개변수로 게임 매니저의 hpDecrease 메서드 호출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4"/>
          <p:cNvSpPr txBox="1"/>
          <p:nvPr/>
        </p:nvSpPr>
        <p:spPr>
          <a:xfrm>
            <a:off x="1672200" y="1648275"/>
            <a:ext cx="5799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</a:rPr>
              <a:t>8. 피드백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00" y="1095850"/>
            <a:ext cx="1687175" cy="17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05"/>
          <p:cNvSpPr txBox="1"/>
          <p:nvPr/>
        </p:nvSpPr>
        <p:spPr>
          <a:xfrm>
            <a:off x="3054225" y="885275"/>
            <a:ext cx="50991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각 플레이어마다 턴의 제한 시간이 없어 무한히 턴을 지속 가능</a:t>
            </a:r>
            <a:br>
              <a:rPr lang="ko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항상 플레이어 1이 먼저 시작</a:t>
            </a:r>
            <a:br>
              <a:rPr lang="ko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점프 후 다시 점프할 수 있는 기능을 바닥으로 ray를 쏘는 것이 아닌 trigger로 만든 것이라 머리가 닿아도 다시 점프가 가능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가끔씩 화살의 속도가 너무 빠르면 타일맵의 콜라이더가 뚫리는 경향이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에디터에서 플레이어가 죽으면 비활성화 되서 카메라 추적기능의 오류메시지가 콘솔창에 출력 (게임 플레이는 지장 없음)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1312</Words>
  <Application>Microsoft Office PowerPoint</Application>
  <PresentationFormat>화면 슬라이드 쇼(16:9)</PresentationFormat>
  <Paragraphs>212</Paragraphs>
  <Slides>94</Slides>
  <Notes>94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96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허지웅</cp:lastModifiedBy>
  <cp:revision>1</cp:revision>
  <dcterms:modified xsi:type="dcterms:W3CDTF">2022-12-16T13:55:15Z</dcterms:modified>
</cp:coreProperties>
</file>